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3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5CA061-5318-4529-BB06-FA08183D78A8}" v="6" dt="2023-06-06T07:18:56.9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D5CA061-5318-4529-BB06-FA08183D78A8}"/>
    <pc:docChg chg="custSel modSld">
      <pc:chgData name="Narelle Wheaton" userId="6e1b2b30-480e-4f91-806b-6735d5b9e446" providerId="ADAL" clId="{4D5CA061-5318-4529-BB06-FA08183D78A8}" dt="2023-06-06T07:18:56.909" v="6" actId="1076"/>
      <pc:docMkLst>
        <pc:docMk/>
      </pc:docMkLst>
      <pc:sldChg chg="addSp delSp modSp mod modClrScheme chgLayout">
        <pc:chgData name="Narelle Wheaton" userId="6e1b2b30-480e-4f91-806b-6735d5b9e446" providerId="ADAL" clId="{4D5CA061-5318-4529-BB06-FA08183D78A8}" dt="2023-06-06T07:18:56.909" v="6" actId="1076"/>
        <pc:sldMkLst>
          <pc:docMk/>
          <pc:sldMk cId="0" sldId="256"/>
        </pc:sldMkLst>
        <pc:spChg chg="add del mod ord">
          <ac:chgData name="Narelle Wheaton" userId="6e1b2b30-480e-4f91-806b-6735d5b9e446" providerId="ADAL" clId="{4D5CA061-5318-4529-BB06-FA08183D78A8}" dt="2023-06-06T07:18:46.059" v="3" actId="478"/>
          <ac:spMkLst>
            <pc:docMk/>
            <pc:sldMk cId="0" sldId="256"/>
            <ac:spMk id="2" creationId="{8C73459B-35BC-B641-31FB-5EB9C782E665}"/>
          </ac:spMkLst>
        </pc:spChg>
        <pc:spChg chg="add del mod ord">
          <ac:chgData name="Narelle Wheaton" userId="6e1b2b30-480e-4f91-806b-6735d5b9e446" providerId="ADAL" clId="{4D5CA061-5318-4529-BB06-FA08183D78A8}" dt="2023-06-06T07:18:51.476" v="5"/>
          <ac:spMkLst>
            <pc:docMk/>
            <pc:sldMk cId="0" sldId="256"/>
            <ac:spMk id="3" creationId="{ACB19421-D618-CFF2-1E34-783C26B3D82E}"/>
          </ac:spMkLst>
        </pc:spChg>
        <pc:spChg chg="add mod">
          <ac:chgData name="Narelle Wheaton" userId="6e1b2b30-480e-4f91-806b-6735d5b9e446" providerId="ADAL" clId="{4D5CA061-5318-4529-BB06-FA08183D78A8}" dt="2023-06-06T07:18:56.909" v="6" actId="1076"/>
          <ac:spMkLst>
            <pc:docMk/>
            <pc:sldMk cId="0" sldId="256"/>
            <ac:spMk id="4" creationId="{69595954-6D2F-14DC-6292-DFF3C28134D8}"/>
          </ac:spMkLst>
        </pc:spChg>
        <pc:spChg chg="del mod">
          <ac:chgData name="Narelle Wheaton" userId="6e1b2b30-480e-4f91-806b-6735d5b9e446" providerId="ADAL" clId="{4D5CA061-5318-4529-BB06-FA08183D78A8}" dt="2023-06-06T07:18:40.750" v="1" actId="21"/>
          <ac:spMkLst>
            <pc:docMk/>
            <pc:sldMk cId="0" sldId="256"/>
            <ac:spMk id="2050" creationId="{0300A288-477C-38B9-8E83-A6E6F39F94A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CF0C0-EC26-EE55-2833-34E474ED1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362A1A-0BC4-D6EE-F07D-83E6ED6E1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3C47A-920C-D705-8349-505BB908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52C2A-2CAE-43F7-BD60-FF5495AFFB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042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FF0B4-A35E-04C9-0073-6AE94938C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A828D-6D6F-1E4B-9D57-BA57002A4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C5990-1E20-F0C2-6868-80F3400F5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96AB3-B24A-4425-9568-4C2E772C19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538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078F3-B48C-06A5-4012-409A08051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D87CE-0141-CB1C-A42A-B87BB2D22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82A77-7FAB-82F2-B51E-52D4DDF3C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6A306-6A92-4FB1-9A05-AE165CB61B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9081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98498B-106A-0F02-32C7-4C17F9013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9906E-2BB7-E9E0-6F2D-7B320494C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A724DB-5DF3-6D94-3B7E-FDEF356C7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6CD83-97EF-46C3-A904-A58D95F20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187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1D3B5-FC20-9C13-8AC5-30186882E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2DC14-321A-DE99-8093-E3171F8A3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F9E79B-69B9-AADA-00FA-78AD6F52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A9B-BC25-4D5B-991A-5920C49AC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407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23CD98-8C15-81A7-DA55-9B861BBE8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C42FB9-51D2-2DB1-5586-50665C44C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8FE710-FCEA-0B3B-4F2F-D6CC96FA5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995D2-5E6C-4B46-AB5D-9142A0A012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5359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B322967-72F5-48F7-61AF-5365CB2A1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C33F4F-E755-4741-3089-9A164A745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30A33A0-EDCF-55A9-ECE2-D3D648628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52474-C010-495A-AFF0-35508022E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9612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B0D56FA-4754-37A8-F189-42F4897ED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6B486F8-BEB9-F55B-3E2C-DABCCD84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F99B027-080D-1B4E-A718-FE31D9601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B6098-5E6B-497C-8DD5-CADAAFEA95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5871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1108DA7-5875-1178-7F49-D16503837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F557883-9684-7612-C140-765DA847C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397CE23-71A8-39A8-3FD6-371D94B05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4689-E62C-494E-8F89-8791C9C5C3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9789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94D667-62F8-D09B-EB18-A3B2333A9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E2CD1B-8815-42FD-EB84-06D2B1EDE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109383-D950-E6A9-7A8F-3F4698642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A18DE-CF62-4903-A0A4-2455613869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65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BC72A33-0E1A-03D6-112F-5C002B507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2797E85-80F5-DC4A-D4EE-E94337C3A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7D9BD1-7584-B7E1-82A6-A6E60F1DD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1AD8-BDEA-4B18-9EB4-D554FF99CE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5018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3A02A98-5DCF-4930-C8CA-3E04CBDE5C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F1558F9-DA38-8E04-7DA3-9A9DE431BA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2CBB1-2972-454C-19C1-D09FD89A00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635CA-5985-F913-4E8F-2194AA26F9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82943-F97F-8AEE-6B9C-C82452DF74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6E94D5-5995-4E39-BE9D-FC2B6C6F20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>
            <a:extLst>
              <a:ext uri="{FF2B5EF4-FFF2-40B4-BE49-F238E27FC236}">
                <a16:creationId xmlns:a16="http://schemas.microsoft.com/office/drawing/2014/main" id="{BE378DD3-E817-A980-E8ED-FA925AF60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892800"/>
            <a:ext cx="5976937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26007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Michael W. Smith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© 1981 Meadowgreen Music Company (Admin. by SHOUT! Music Publishing Australia)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Terms of Use. All rights reserved. 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9595954-6D2F-14DC-6292-DFF3C28134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524000" y="980728"/>
            <a:ext cx="9144000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Oh Lord our Lord how majestic is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Your name in all the earth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Oh Lord our Lord how majestic is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Your name in all the earth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Oh Lord we praise Your name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Oh Lord we magnify Your name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Prince of Peace Mighty God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Oh Lord God Almighty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100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9</cp:revision>
  <dcterms:created xsi:type="dcterms:W3CDTF">1998-11-12T08:33:52Z</dcterms:created>
  <dcterms:modified xsi:type="dcterms:W3CDTF">2023-06-06T07:18:57Z</dcterms:modified>
</cp:coreProperties>
</file>